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3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1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1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4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17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50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25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39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42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61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0"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01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35.png"/><Relationship Id="rId7" Type="http://schemas.openxmlformats.org/officeDocument/2006/relationships/image" Target="../media/image26.png"/><Relationship Id="rId12" Type="http://schemas.openxmlformats.org/officeDocument/2006/relationships/image" Target="../media/image4.png"/><Relationship Id="rId17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.png"/><Relationship Id="rId19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18" Type="http://schemas.openxmlformats.org/officeDocument/2006/relationships/image" Target="../media/image14.png"/><Relationship Id="rId3" Type="http://schemas.openxmlformats.org/officeDocument/2006/relationships/image" Target="../media/image22.png"/><Relationship Id="rId21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4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3.png"/><Relationship Id="rId14" Type="http://schemas.openxmlformats.org/officeDocument/2006/relationships/image" Target="../media/image33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image" Target="../media/image39.png"/><Relationship Id="rId16" Type="http://schemas.openxmlformats.org/officeDocument/2006/relationships/image" Target="../media/image1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矢印: 右 65">
            <a:extLst>
              <a:ext uri="{FF2B5EF4-FFF2-40B4-BE49-F238E27FC236}">
                <a16:creationId xmlns:a16="http://schemas.microsoft.com/office/drawing/2014/main" id="{43E38A3B-3407-4F1E-BDE8-10A05D6F0BD2}"/>
              </a:ext>
            </a:extLst>
          </p:cNvPr>
          <p:cNvSpPr/>
          <p:nvPr/>
        </p:nvSpPr>
        <p:spPr>
          <a:xfrm rot="7381752">
            <a:off x="2431769" y="5208705"/>
            <a:ext cx="3258643" cy="1030590"/>
          </a:xfrm>
          <a:prstGeom prst="rightArrow">
            <a:avLst>
              <a:gd name="adj1" fmla="val 50000"/>
              <a:gd name="adj2" fmla="val 62175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34C9570-A335-47B5-A5C9-D8651F786D6A}"/>
              </a:ext>
            </a:extLst>
          </p:cNvPr>
          <p:cNvGrpSpPr/>
          <p:nvPr/>
        </p:nvGrpSpPr>
        <p:grpSpPr>
          <a:xfrm>
            <a:off x="1128853" y="184248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3598A2B-0A49-4D70-815A-BE6BE3FF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F87C243-24B4-454F-B3C1-19A58360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E3FA1FAD-FBE5-4B1F-87A5-E406D0D8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34D592C1-1C4F-41D4-8138-E55832A17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15" y="73237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04FA33D-EB15-4A56-A8FF-2151A3E71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05" y="0"/>
            <a:ext cx="860771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7E71978-7CE5-439F-9C8A-61F9769EAB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32231" r="47162" b="41723"/>
          <a:stretch/>
        </p:blipFill>
        <p:spPr>
          <a:xfrm>
            <a:off x="406812" y="2390088"/>
            <a:ext cx="999239" cy="978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9DEF1E5-B054-4502-9834-B8DDC611D8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t="25235" r="19733" b="13474"/>
          <a:stretch/>
        </p:blipFill>
        <p:spPr>
          <a:xfrm>
            <a:off x="4301759" y="1973432"/>
            <a:ext cx="1155737" cy="104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F9B3D0A-E10F-4593-9C1F-3788E3F40D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4" t="49630" r="26495" b="9241"/>
          <a:stretch/>
        </p:blipFill>
        <p:spPr>
          <a:xfrm>
            <a:off x="1075839" y="2878401"/>
            <a:ext cx="1052632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ADCA9AC9-F350-4BBB-9F41-D11F94694E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51108" r="27722" b="14452"/>
          <a:stretch/>
        </p:blipFill>
        <p:spPr>
          <a:xfrm>
            <a:off x="5321722" y="2347638"/>
            <a:ext cx="1218974" cy="1047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DA251C4-3593-47D4-BFA2-FEB52280ED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31928" r="41357" b="31598"/>
          <a:stretch/>
        </p:blipFill>
        <p:spPr>
          <a:xfrm>
            <a:off x="65745" y="3126345"/>
            <a:ext cx="1052632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7E702B0-264A-4264-9CDA-9D9CFE2867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1852" r="6415"/>
          <a:stretch/>
        </p:blipFill>
        <p:spPr>
          <a:xfrm>
            <a:off x="4136093" y="2998768"/>
            <a:ext cx="1412222" cy="1111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58622879-723D-4DDF-8399-7412AEA6C8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18671" r="34302" b="-721"/>
          <a:stretch/>
        </p:blipFill>
        <p:spPr>
          <a:xfrm>
            <a:off x="5307192" y="3382433"/>
            <a:ext cx="1395692" cy="1291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903E2CA-F25B-40FF-993A-339893C140A4}"/>
              </a:ext>
            </a:extLst>
          </p:cNvPr>
          <p:cNvGrpSpPr/>
          <p:nvPr/>
        </p:nvGrpSpPr>
        <p:grpSpPr>
          <a:xfrm rot="297456">
            <a:off x="260228" y="1268262"/>
            <a:ext cx="7138415" cy="1070620"/>
            <a:chOff x="825926" y="1515522"/>
            <a:chExt cx="7138415" cy="1070620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C63DF4E-AF85-48AF-8B59-5EAA3EAB522E}"/>
                </a:ext>
              </a:extLst>
            </p:cNvPr>
            <p:cNvSpPr txBox="1"/>
            <p:nvPr/>
          </p:nvSpPr>
          <p:spPr>
            <a:xfrm rot="21082644">
              <a:off x="873535" y="1539702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solidFill>
                  <a:srgbClr val="FFC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から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逃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げよう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496E023-5E7D-41ED-AD8C-770B70C4E51C}"/>
                </a:ext>
              </a:extLst>
            </p:cNvPr>
            <p:cNvSpPr txBox="1"/>
            <p:nvPr/>
          </p:nvSpPr>
          <p:spPr>
            <a:xfrm rot="21082644">
              <a:off x="825926" y="1515522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から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逃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げよう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sp>
        <p:nvSpPr>
          <p:cNvPr id="61" name="矢印: 右 60">
            <a:extLst>
              <a:ext uri="{FF2B5EF4-FFF2-40B4-BE49-F238E27FC236}">
                <a16:creationId xmlns:a16="http://schemas.microsoft.com/office/drawing/2014/main" id="{A0BFDDC9-1100-478B-9EB9-FCD96E83B154}"/>
              </a:ext>
            </a:extLst>
          </p:cNvPr>
          <p:cNvSpPr/>
          <p:nvPr/>
        </p:nvSpPr>
        <p:spPr>
          <a:xfrm rot="20354641">
            <a:off x="2290714" y="3023034"/>
            <a:ext cx="1914412" cy="1030590"/>
          </a:xfrm>
          <a:prstGeom prst="rightArrow">
            <a:avLst>
              <a:gd name="adj1" fmla="val 50000"/>
              <a:gd name="adj2" fmla="val 62175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8F06D8F-0D75-4F1F-9165-98853685E9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9" y="2269366"/>
            <a:ext cx="1328798" cy="1328798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740A0FB-721C-4E37-8D1D-9D90661F27D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8280" r="21860" b="29911"/>
          <a:stretch/>
        </p:blipFill>
        <p:spPr>
          <a:xfrm>
            <a:off x="219599" y="4174427"/>
            <a:ext cx="1020698" cy="926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B0305022-5761-494F-9E96-B9174ABF9DB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t="18119" r="36013" b="39988"/>
          <a:stretch/>
        </p:blipFill>
        <p:spPr>
          <a:xfrm>
            <a:off x="1040103" y="3782085"/>
            <a:ext cx="1192228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C2C7FE6-430F-4335-954E-F9505201C5E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6967" r="13783" b="18487"/>
          <a:stretch/>
        </p:blipFill>
        <p:spPr>
          <a:xfrm>
            <a:off x="188864" y="6312436"/>
            <a:ext cx="2482855" cy="2423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88092A-EF1B-4E64-8BF9-771D3ED0CB1F}"/>
              </a:ext>
            </a:extLst>
          </p:cNvPr>
          <p:cNvGrpSpPr/>
          <p:nvPr/>
        </p:nvGrpSpPr>
        <p:grpSpPr>
          <a:xfrm rot="892107">
            <a:off x="66818" y="5354392"/>
            <a:ext cx="7142865" cy="1050690"/>
            <a:chOff x="821476" y="1520064"/>
            <a:chExt cx="7142865" cy="1050690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9AD20FBB-AF0B-49B3-8D70-617AA8F0482B}"/>
                </a:ext>
              </a:extLst>
            </p:cNvPr>
            <p:cNvSpPr txBox="1"/>
            <p:nvPr/>
          </p:nvSpPr>
          <p:spPr>
            <a:xfrm rot="21082644">
              <a:off x="873535" y="1555091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が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起動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すると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endParaRPr kumimoji="1" lang="en-US" altLang="ja-JP" sz="3000" b="1" dirty="0">
                <a:solidFill>
                  <a:srgbClr val="FFC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させたり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自分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の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偽物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作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れるぞ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89D982A6-5F07-43C0-943E-C9CB20B1DD42}"/>
                </a:ext>
              </a:extLst>
            </p:cNvPr>
            <p:cNvSpPr txBox="1"/>
            <p:nvPr/>
          </p:nvSpPr>
          <p:spPr>
            <a:xfrm rot="21082644">
              <a:off x="821476" y="1520064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が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起動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すると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endParaRPr kumimoji="1" lang="en-US" altLang="ja-JP" sz="3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させたり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自分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の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偽物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作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れるぞ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3EDE4D91-8939-4599-8057-5148D17E301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 r="22104"/>
          <a:stretch/>
        </p:blipFill>
        <p:spPr>
          <a:xfrm>
            <a:off x="2678423" y="7148671"/>
            <a:ext cx="3862273" cy="2543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19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27FE0CA-BFCD-4687-9E2D-23A389F742A6}"/>
              </a:ext>
            </a:extLst>
          </p:cNvPr>
          <p:cNvGrpSpPr/>
          <p:nvPr/>
        </p:nvGrpSpPr>
        <p:grpSpPr>
          <a:xfrm>
            <a:off x="1128853" y="184248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2C5DCD8-D01C-44BF-83F6-41D0E222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3267E7-8A66-4DE2-8F8E-CF34EFAC3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679C5C4F-F98E-4F42-9539-4D00C83F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D7FEF323-F888-4D93-8F6E-E176D1DA9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15" y="73237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9CD250F-107B-485A-9555-93A86019B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05" y="0"/>
            <a:ext cx="860771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57A92F8-FCBE-4EE8-A387-F8077484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32231" r="47162" b="41723"/>
          <a:stretch/>
        </p:blipFill>
        <p:spPr>
          <a:xfrm>
            <a:off x="88260" y="2813639"/>
            <a:ext cx="918018" cy="8987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79C0068-1D71-46F1-990C-EC7FE5E545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t="25235" r="19733" b="13474"/>
          <a:stretch/>
        </p:blipFill>
        <p:spPr>
          <a:xfrm>
            <a:off x="2302338" y="2813219"/>
            <a:ext cx="1022976" cy="92691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067E380-C664-4404-9AB8-1D68E4B17E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4" t="49630" r="26495" b="9241"/>
          <a:stretch/>
        </p:blipFill>
        <p:spPr>
          <a:xfrm>
            <a:off x="124722" y="1715841"/>
            <a:ext cx="845095" cy="83440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8720503-741B-4768-932C-042B8C16DE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51108" r="27722" b="14452"/>
          <a:stretch/>
        </p:blipFill>
        <p:spPr>
          <a:xfrm>
            <a:off x="2287588" y="1734647"/>
            <a:ext cx="971268" cy="83440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7EC543B-A5D7-421F-B8E9-90E0A0C9D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31928" r="41357" b="31598"/>
          <a:stretch/>
        </p:blipFill>
        <p:spPr>
          <a:xfrm>
            <a:off x="88260" y="3975761"/>
            <a:ext cx="915142" cy="90356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25E99E2-CC7B-4B41-90F9-625263235D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t="65957" r="17155"/>
          <a:stretch/>
        </p:blipFill>
        <p:spPr>
          <a:xfrm>
            <a:off x="2302338" y="4033151"/>
            <a:ext cx="1022976" cy="7879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9408FC4-0E5E-4DD0-83B5-0283657EE3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8280" r="21860" b="29911"/>
          <a:stretch/>
        </p:blipFill>
        <p:spPr>
          <a:xfrm>
            <a:off x="71791" y="5142720"/>
            <a:ext cx="947320" cy="86027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C8893997-9434-417E-8137-2427CDDD2B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6967" r="13783" b="18487"/>
          <a:stretch/>
        </p:blipFill>
        <p:spPr>
          <a:xfrm>
            <a:off x="2005552" y="4943999"/>
            <a:ext cx="1418849" cy="138518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矢印: 右 36">
            <a:extLst>
              <a:ext uri="{FF2B5EF4-FFF2-40B4-BE49-F238E27FC236}">
                <a16:creationId xmlns:a16="http://schemas.microsoft.com/office/drawing/2014/main" id="{2924C5A6-DF80-4385-831E-2B3DB9F62B9A}"/>
              </a:ext>
            </a:extLst>
          </p:cNvPr>
          <p:cNvSpPr/>
          <p:nvPr/>
        </p:nvSpPr>
        <p:spPr>
          <a:xfrm>
            <a:off x="1124255" y="180132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B2B9840C-2053-47BE-878A-C6E99C5E0E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76" y="130655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BA1986D7-E8F7-4457-B2E9-FFF170F1FFEF}"/>
              </a:ext>
            </a:extLst>
          </p:cNvPr>
          <p:cNvSpPr/>
          <p:nvPr/>
        </p:nvSpPr>
        <p:spPr>
          <a:xfrm>
            <a:off x="1092490" y="291698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55BFAB13-6BAC-4F5D-9F03-0FE27EF79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11" y="242221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矢印: 右 42">
            <a:extLst>
              <a:ext uri="{FF2B5EF4-FFF2-40B4-BE49-F238E27FC236}">
                <a16:creationId xmlns:a16="http://schemas.microsoft.com/office/drawing/2014/main" id="{760CBD8E-1F0F-4A70-8772-677B2584D28C}"/>
              </a:ext>
            </a:extLst>
          </p:cNvPr>
          <p:cNvSpPr/>
          <p:nvPr/>
        </p:nvSpPr>
        <p:spPr>
          <a:xfrm>
            <a:off x="1092842" y="403264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79A90ABA-C572-413C-A500-57A1DA391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63" y="353787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88B42664-2C0D-42C8-9922-282B8E08EFB4}"/>
              </a:ext>
            </a:extLst>
          </p:cNvPr>
          <p:cNvSpPr txBox="1"/>
          <p:nvPr/>
        </p:nvSpPr>
        <p:spPr>
          <a:xfrm>
            <a:off x="3222822" y="1856341"/>
            <a:ext cx="1135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画鋲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F1747A6-82FD-464D-9588-BFA0AB8911AD}"/>
              </a:ext>
            </a:extLst>
          </p:cNvPr>
          <p:cNvSpPr txBox="1"/>
          <p:nvPr/>
        </p:nvSpPr>
        <p:spPr>
          <a:xfrm>
            <a:off x="4187260" y="1856761"/>
            <a:ext cx="281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画鋲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のみ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5A4D91D-AA6B-4789-921B-D4EA9CFEF04D}"/>
              </a:ext>
            </a:extLst>
          </p:cNvPr>
          <p:cNvSpPr txBox="1"/>
          <p:nvPr/>
        </p:nvSpPr>
        <p:spPr>
          <a:xfrm>
            <a:off x="3322816" y="3017213"/>
            <a:ext cx="126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コップ</a:t>
            </a:r>
            <a:r>
              <a:rPr kumimoji="1" lang="en-US" altLang="ja-JP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20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4F4399-0398-4312-8138-311742748EDF}"/>
              </a:ext>
            </a:extLst>
          </p:cNvPr>
          <p:cNvSpPr txBox="1"/>
          <p:nvPr/>
        </p:nvSpPr>
        <p:spPr>
          <a:xfrm>
            <a:off x="4350966" y="2942405"/>
            <a:ext cx="281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電気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3F0A89A-3ACE-4040-AE29-90DAFC372176}"/>
              </a:ext>
            </a:extLst>
          </p:cNvPr>
          <p:cNvSpPr txBox="1"/>
          <p:nvPr/>
        </p:nvSpPr>
        <p:spPr>
          <a:xfrm>
            <a:off x="3238097" y="4227069"/>
            <a:ext cx="1135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バナナ</a:t>
            </a:r>
            <a:r>
              <a:rPr kumimoji="1" lang="en-US" altLang="ja-JP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A11699-5D32-49F6-8DA4-CA3A08F25E64}"/>
              </a:ext>
            </a:extLst>
          </p:cNvPr>
          <p:cNvSpPr txBox="1"/>
          <p:nvPr/>
        </p:nvSpPr>
        <p:spPr>
          <a:xfrm>
            <a:off x="4187260" y="3958830"/>
            <a:ext cx="2810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バナナ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落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ちる。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のみ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物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にぶつかるまで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滑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5620B4C3-15D6-418E-B949-60DD55D35F90}"/>
              </a:ext>
            </a:extLst>
          </p:cNvPr>
          <p:cNvSpPr/>
          <p:nvPr/>
        </p:nvSpPr>
        <p:spPr>
          <a:xfrm>
            <a:off x="1096547" y="5169072"/>
            <a:ext cx="851352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B20BB5A3-03F5-413F-8164-13DDB3A78D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68" y="4674307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7306240-75AD-4051-BE9C-A70E43001DB5}"/>
              </a:ext>
            </a:extLst>
          </p:cNvPr>
          <p:cNvSpPr txBox="1"/>
          <p:nvPr/>
        </p:nvSpPr>
        <p:spPr>
          <a:xfrm>
            <a:off x="3353403" y="5372802"/>
            <a:ext cx="1135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ネズミメカ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11DE0EE-F26F-463D-B453-6C510AD862E8}"/>
              </a:ext>
            </a:extLst>
          </p:cNvPr>
          <p:cNvSpPr/>
          <p:nvPr/>
        </p:nvSpPr>
        <p:spPr>
          <a:xfrm>
            <a:off x="4107502" y="5465135"/>
            <a:ext cx="39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1201A1B-5918-43EF-BE95-D673D4282E74}"/>
              </a:ext>
            </a:extLst>
          </p:cNvPr>
          <p:cNvSpPr txBox="1"/>
          <p:nvPr/>
        </p:nvSpPr>
        <p:spPr>
          <a:xfrm>
            <a:off x="4187260" y="5084755"/>
            <a:ext cx="281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発動者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en-US" altLang="ja-JP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UI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表示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しながら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動きまわる。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攻撃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されると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壊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E811D2CB-BDE2-4525-A593-7A905C7FA5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40125" r="22653" b="3150"/>
          <a:stretch/>
        </p:blipFill>
        <p:spPr>
          <a:xfrm>
            <a:off x="124722" y="6449079"/>
            <a:ext cx="1612609" cy="99907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9E0DF7E-B137-4381-85C8-8DC92FAA84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27065" r="4586" b="12175"/>
          <a:stretch/>
        </p:blipFill>
        <p:spPr>
          <a:xfrm>
            <a:off x="3222822" y="8079711"/>
            <a:ext cx="3357151" cy="156375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矢印: 右 67">
            <a:extLst>
              <a:ext uri="{FF2B5EF4-FFF2-40B4-BE49-F238E27FC236}">
                <a16:creationId xmlns:a16="http://schemas.microsoft.com/office/drawing/2014/main" id="{A27D8318-5D38-4793-9583-134BDFB67560}"/>
              </a:ext>
            </a:extLst>
          </p:cNvPr>
          <p:cNvSpPr/>
          <p:nvPr/>
        </p:nvSpPr>
        <p:spPr>
          <a:xfrm rot="2049435">
            <a:off x="1256294" y="7841117"/>
            <a:ext cx="2018342" cy="679741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80B14616-FB36-4F46-B57A-AE4A885A78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66" y="7719047"/>
            <a:ext cx="647445" cy="647445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C6BE936-3118-4EDC-8C2C-8F9D2BDF97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3" y="7456586"/>
            <a:ext cx="647445" cy="647445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2C6FB09-E1CA-4D2F-BFAE-81BACB608DF1}"/>
              </a:ext>
            </a:extLst>
          </p:cNvPr>
          <p:cNvSpPr txBox="1"/>
          <p:nvPr/>
        </p:nvSpPr>
        <p:spPr>
          <a:xfrm>
            <a:off x="1820583" y="6962699"/>
            <a:ext cx="19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en-US" altLang="ja-JP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en-US" altLang="ja-JP" sz="24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BD30D47-1A43-4EB6-BCDB-32C0B603256E}"/>
              </a:ext>
            </a:extLst>
          </p:cNvPr>
          <p:cNvSpPr txBox="1"/>
          <p:nvPr/>
        </p:nvSpPr>
        <p:spPr>
          <a:xfrm>
            <a:off x="3051716" y="6635800"/>
            <a:ext cx="3865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2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匹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両端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同時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引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っ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かり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ピン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張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がある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場所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一定時間ネコ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れなくなる。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3ECB24C3-87D0-4FB4-860B-AFCDA240EC5D}"/>
              </a:ext>
            </a:extLst>
          </p:cNvPr>
          <p:cNvSpPr txBox="1"/>
          <p:nvPr/>
        </p:nvSpPr>
        <p:spPr>
          <a:xfrm>
            <a:off x="59347" y="8263103"/>
            <a:ext cx="1761236" cy="15696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endParaRPr kumimoji="1" lang="en-US" altLang="ja-JP" sz="36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</a:t>
            </a:r>
            <a:endParaRPr kumimoji="1" lang="en-US" altLang="ja-JP" sz="32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説明</a:t>
            </a:r>
            <a:endParaRPr kumimoji="1" lang="en-US" altLang="ja-JP" sz="36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01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8000" t="-2000" r="-7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99BA8AFC-DA54-4191-BF6B-6EA0A911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9" y="3525706"/>
            <a:ext cx="1172962" cy="115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4BD5E9B-5B9F-454B-BFF4-6CF528056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12971" r="18790" b="4418"/>
          <a:stretch/>
        </p:blipFill>
        <p:spPr>
          <a:xfrm>
            <a:off x="160128" y="3875180"/>
            <a:ext cx="1205156" cy="1112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825B3CEC-9F82-4289-A94C-DA46EA5F7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51" y="2356683"/>
            <a:ext cx="1141645" cy="1163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ECA449-019B-429F-9B6F-1BB951EAC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" y="2744715"/>
            <a:ext cx="1551416" cy="1146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CB27248-5755-4AFD-9598-F393FC60AD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7663" r="23465" b="22245"/>
          <a:stretch/>
        </p:blipFill>
        <p:spPr>
          <a:xfrm>
            <a:off x="5859906" y="4540211"/>
            <a:ext cx="909311" cy="909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AB34EF-57CB-4999-AF38-288119BD89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t="19671" r="15158" b="18726"/>
          <a:stretch/>
        </p:blipFill>
        <p:spPr>
          <a:xfrm>
            <a:off x="4908513" y="3500151"/>
            <a:ext cx="1480471" cy="1020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674956E5-4A69-4200-B51F-DCB0EC2F4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38" y="4521782"/>
            <a:ext cx="1033968" cy="113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FDC9BC-1335-423B-BDDD-963E4473701C}"/>
              </a:ext>
            </a:extLst>
          </p:cNvPr>
          <p:cNvSpPr/>
          <p:nvPr/>
        </p:nvSpPr>
        <p:spPr>
          <a:xfrm>
            <a:off x="-27068" y="0"/>
            <a:ext cx="6885067" cy="15280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7286A9-333B-4A6F-BCA9-61B9331F59CE}"/>
              </a:ext>
            </a:extLst>
          </p:cNvPr>
          <p:cNvSpPr/>
          <p:nvPr/>
        </p:nvSpPr>
        <p:spPr>
          <a:xfrm>
            <a:off x="0" y="1"/>
            <a:ext cx="6858000" cy="14066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85B00A-93E1-43DE-B80D-D9FCB790014E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5D3B1EE-F424-4715-BE44-49988F63AA0B}"/>
              </a:ext>
            </a:extLst>
          </p:cNvPr>
          <p:cNvGrpSpPr/>
          <p:nvPr/>
        </p:nvGrpSpPr>
        <p:grpSpPr>
          <a:xfrm>
            <a:off x="1105563" y="428181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6E813C-763D-440E-B279-B84B21259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0205683-9860-4B4E-8F08-2900BA8F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7FB1EE-D3BE-4D77-A21C-A533B72F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15A169C-9AFE-4862-9F02-421EF8DED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77" y="-16284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0F367F6-EAFD-41CC-978E-1AA18AB4B8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88387" y="0"/>
            <a:ext cx="1017176" cy="140664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899EEFC-EACF-4D4A-8E1F-3EE6E5E7B04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5" b="1006"/>
          <a:stretch/>
        </p:blipFill>
        <p:spPr>
          <a:xfrm>
            <a:off x="185207" y="6931349"/>
            <a:ext cx="1740413" cy="1501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290F574-5FBF-4A3A-A7E8-3E6B9947F4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9" r="15366"/>
          <a:stretch/>
        </p:blipFill>
        <p:spPr>
          <a:xfrm>
            <a:off x="3867270" y="6976698"/>
            <a:ext cx="2783795" cy="2738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DD95B0-FA4B-4512-B270-EA30760F633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31209" r="32058" b="25473"/>
          <a:stretch/>
        </p:blipFill>
        <p:spPr>
          <a:xfrm>
            <a:off x="3984125" y="3306280"/>
            <a:ext cx="973171" cy="1203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65C6DB9-338B-4D9B-AE09-06D9F159FA6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32021" r="29133" b="8740"/>
          <a:stretch/>
        </p:blipFill>
        <p:spPr>
          <a:xfrm>
            <a:off x="3646217" y="4430214"/>
            <a:ext cx="1171554" cy="1038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矢印: 左 50">
            <a:extLst>
              <a:ext uri="{FF2B5EF4-FFF2-40B4-BE49-F238E27FC236}">
                <a16:creationId xmlns:a16="http://schemas.microsoft.com/office/drawing/2014/main" id="{7593829B-5200-4227-B058-4F8DB1352505}"/>
              </a:ext>
            </a:extLst>
          </p:cNvPr>
          <p:cNvSpPr/>
          <p:nvPr/>
        </p:nvSpPr>
        <p:spPr>
          <a:xfrm rot="1265414">
            <a:off x="2484625" y="3389783"/>
            <a:ext cx="1450293" cy="933826"/>
          </a:xfrm>
          <a:prstGeom prst="leftArrow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3FBA84DF-2B5A-44E6-9E0D-F82B9D28EC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67" y="2663228"/>
            <a:ext cx="1177104" cy="1177104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C90F2FB-CBB0-4E9B-9D3F-D21141957554}"/>
              </a:ext>
            </a:extLst>
          </p:cNvPr>
          <p:cNvGrpSpPr/>
          <p:nvPr/>
        </p:nvGrpSpPr>
        <p:grpSpPr>
          <a:xfrm rot="485904">
            <a:off x="363981" y="1673259"/>
            <a:ext cx="6390537" cy="1064736"/>
            <a:chOff x="74298" y="1152478"/>
            <a:chExt cx="7132255" cy="1064736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4F64B900-68EE-4D44-9B8D-63948263D38C}"/>
                </a:ext>
              </a:extLst>
            </p:cNvPr>
            <p:cNvSpPr txBox="1"/>
            <p:nvPr/>
          </p:nvSpPr>
          <p:spPr>
            <a:xfrm rot="21366203">
              <a:off x="115747" y="1170774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solidFill>
                  <a:srgbClr val="FF66FF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ネズミ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追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詰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めよう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C7060B6-45EF-467A-9197-14F84B0BFAE7}"/>
                </a:ext>
              </a:extLst>
            </p:cNvPr>
            <p:cNvSpPr txBox="1"/>
            <p:nvPr/>
          </p:nvSpPr>
          <p:spPr>
            <a:xfrm rot="21366203">
              <a:off x="74298" y="1152478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ネズミ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追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詰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めよう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sp>
        <p:nvSpPr>
          <p:cNvPr id="58" name="矢印: 左 57">
            <a:extLst>
              <a:ext uri="{FF2B5EF4-FFF2-40B4-BE49-F238E27FC236}">
                <a16:creationId xmlns:a16="http://schemas.microsoft.com/office/drawing/2014/main" id="{0C7B3401-4201-48BA-8C52-4C6299D608EE}"/>
              </a:ext>
            </a:extLst>
          </p:cNvPr>
          <p:cNvSpPr/>
          <p:nvPr/>
        </p:nvSpPr>
        <p:spPr>
          <a:xfrm rot="13707754">
            <a:off x="961084" y="5424015"/>
            <a:ext cx="3129191" cy="933826"/>
          </a:xfrm>
          <a:prstGeom prst="leftArrow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2AFBFE98-2307-44F2-9260-71BC345F443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19273" r="12943" b="4343"/>
          <a:stretch/>
        </p:blipFill>
        <p:spPr>
          <a:xfrm>
            <a:off x="924591" y="7285980"/>
            <a:ext cx="2721626" cy="1913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12F8BF6-D098-417C-ABA4-1B98617418B7}"/>
              </a:ext>
            </a:extLst>
          </p:cNvPr>
          <p:cNvGrpSpPr/>
          <p:nvPr/>
        </p:nvGrpSpPr>
        <p:grpSpPr>
          <a:xfrm>
            <a:off x="-894623" y="5620338"/>
            <a:ext cx="7532927" cy="1122922"/>
            <a:chOff x="-1199162" y="1149761"/>
            <a:chExt cx="8407237" cy="1122922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96F7A79-D011-4A52-8B7E-A7E59049C187}"/>
                </a:ext>
              </a:extLst>
            </p:cNvPr>
            <p:cNvSpPr txBox="1"/>
            <p:nvPr/>
          </p:nvSpPr>
          <p:spPr>
            <a:xfrm rot="21366203">
              <a:off x="-1199162" y="1195465"/>
              <a:ext cx="84072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障害物が起動するとネズミを</a:t>
              </a:r>
              <a:endParaRPr kumimoji="1" lang="en-US" altLang="ja-JP" sz="3200" b="1" dirty="0">
                <a:solidFill>
                  <a:srgbClr val="FF66FF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スタンさせたり進路を妨害するぞ！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E56C01EE-5980-4203-9D64-12509A9D0DDE}"/>
                </a:ext>
              </a:extLst>
            </p:cNvPr>
            <p:cNvSpPr txBox="1"/>
            <p:nvPr/>
          </p:nvSpPr>
          <p:spPr>
            <a:xfrm rot="21366203">
              <a:off x="-688928" y="1149761"/>
              <a:ext cx="78545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障害物が起動するとネズミを</a:t>
              </a:r>
              <a:endPara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スタンさせたり進路を妨害するぞ！</a:t>
              </a:r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39BEAEC3-7DE6-4C23-8954-BB4EC1F625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332" r="12690" b="15319"/>
          <a:stretch/>
        </p:blipFill>
        <p:spPr>
          <a:xfrm>
            <a:off x="335191" y="8197176"/>
            <a:ext cx="1740413" cy="151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3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8000" t="-2000" r="-7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99BA8AFC-DA54-4191-BF6B-6EA0A911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51" y="5063497"/>
            <a:ext cx="1101914" cy="108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4BD5E9B-5B9F-454B-BFF4-6CF528056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12971" r="18790" b="4418"/>
          <a:stretch/>
        </p:blipFill>
        <p:spPr>
          <a:xfrm>
            <a:off x="2159480" y="1655658"/>
            <a:ext cx="1011660" cy="93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ECA449-019B-429F-9B6F-1BB951EAC7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1"/>
          <a:stretch/>
        </p:blipFill>
        <p:spPr>
          <a:xfrm>
            <a:off x="2145380" y="2702116"/>
            <a:ext cx="1051662" cy="1077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CB27248-5755-4AFD-9598-F393FC60AD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7663" r="23465" b="22245"/>
          <a:stretch/>
        </p:blipFill>
        <p:spPr>
          <a:xfrm>
            <a:off x="148788" y="5072386"/>
            <a:ext cx="832794" cy="83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AB34EF-57CB-4999-AF38-288119BD89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5" t="25512" r="11312" b="12885"/>
          <a:stretch/>
        </p:blipFill>
        <p:spPr>
          <a:xfrm>
            <a:off x="153796" y="1641726"/>
            <a:ext cx="778486" cy="941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FDC9BC-1335-423B-BDDD-963E4473701C}"/>
              </a:ext>
            </a:extLst>
          </p:cNvPr>
          <p:cNvSpPr/>
          <p:nvPr/>
        </p:nvSpPr>
        <p:spPr>
          <a:xfrm>
            <a:off x="-27068" y="0"/>
            <a:ext cx="6885067" cy="15280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7286A9-333B-4A6F-BCA9-61B9331F59CE}"/>
              </a:ext>
            </a:extLst>
          </p:cNvPr>
          <p:cNvSpPr/>
          <p:nvPr/>
        </p:nvSpPr>
        <p:spPr>
          <a:xfrm>
            <a:off x="0" y="1"/>
            <a:ext cx="6858000" cy="14066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85B00A-93E1-43DE-B80D-D9FCB790014E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5D3B1EE-F424-4715-BE44-49988F63AA0B}"/>
              </a:ext>
            </a:extLst>
          </p:cNvPr>
          <p:cNvGrpSpPr/>
          <p:nvPr/>
        </p:nvGrpSpPr>
        <p:grpSpPr>
          <a:xfrm>
            <a:off x="1105563" y="428181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6E813C-763D-440E-B279-B84B21259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0205683-9860-4B4E-8F08-2900BA8F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7FB1EE-D3BE-4D77-A21C-A533B72F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15A169C-9AFE-4862-9F02-421EF8DED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77" y="-16284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0F367F6-EAFD-41CC-978E-1AA18AB4B8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88387" y="0"/>
            <a:ext cx="1017176" cy="140664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DD95B0-FA4B-4512-B270-EA30760F63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31209" r="32058" b="25473"/>
          <a:stretch/>
        </p:blipFill>
        <p:spPr>
          <a:xfrm>
            <a:off x="207818" y="3871301"/>
            <a:ext cx="796816" cy="985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65C6DB9-338B-4D9B-AE09-06D9F159FA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 t="32021" r="29133" b="8740"/>
          <a:stretch/>
        </p:blipFill>
        <p:spPr>
          <a:xfrm>
            <a:off x="197812" y="2769446"/>
            <a:ext cx="733792" cy="941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AFBFE98-2307-44F2-9260-71BC345F44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19078" r="19742" b="4538"/>
          <a:stretch/>
        </p:blipFill>
        <p:spPr>
          <a:xfrm>
            <a:off x="1935688" y="7926589"/>
            <a:ext cx="1228256" cy="1242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9BEAEC3-7DE6-4C23-8954-BB4EC1F6251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332" r="12690" b="15319"/>
          <a:stretch/>
        </p:blipFill>
        <p:spPr>
          <a:xfrm>
            <a:off x="2138022" y="3914448"/>
            <a:ext cx="1152458" cy="1004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2ABEE1C-802A-4FA1-86C0-7AF9DE9556C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5" t="46995" r="5324" b="1654"/>
          <a:stretch/>
        </p:blipFill>
        <p:spPr>
          <a:xfrm>
            <a:off x="134212" y="6266227"/>
            <a:ext cx="775761" cy="83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矢印: 左 39">
            <a:extLst>
              <a:ext uri="{FF2B5EF4-FFF2-40B4-BE49-F238E27FC236}">
                <a16:creationId xmlns:a16="http://schemas.microsoft.com/office/drawing/2014/main" id="{D809555E-6A2E-4591-9E72-748DEA37D199}"/>
              </a:ext>
            </a:extLst>
          </p:cNvPr>
          <p:cNvSpPr/>
          <p:nvPr/>
        </p:nvSpPr>
        <p:spPr>
          <a:xfrm rot="10800000">
            <a:off x="1094585" y="1810572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3E31FF9-7A8C-4A8E-B729-6A86230DC7A1}"/>
              </a:ext>
            </a:extLst>
          </p:cNvPr>
          <p:cNvSpPr txBox="1"/>
          <p:nvPr/>
        </p:nvSpPr>
        <p:spPr>
          <a:xfrm>
            <a:off x="3222822" y="1856341"/>
            <a:ext cx="72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毬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444020F-2272-4F4D-82FF-563E98BCC02F}"/>
              </a:ext>
            </a:extLst>
          </p:cNvPr>
          <p:cNvSpPr txBox="1"/>
          <p:nvPr/>
        </p:nvSpPr>
        <p:spPr>
          <a:xfrm>
            <a:off x="3801981" y="1665280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れると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蹴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とばされる。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んでる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毬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sp>
        <p:nvSpPr>
          <p:cNvPr id="49" name="矢印: 左 48">
            <a:extLst>
              <a:ext uri="{FF2B5EF4-FFF2-40B4-BE49-F238E27FC236}">
                <a16:creationId xmlns:a16="http://schemas.microsoft.com/office/drawing/2014/main" id="{E6DED107-E9D2-430A-AF6A-95530E77E8C2}"/>
              </a:ext>
            </a:extLst>
          </p:cNvPr>
          <p:cNvSpPr/>
          <p:nvPr/>
        </p:nvSpPr>
        <p:spPr>
          <a:xfrm rot="10800000">
            <a:off x="1077340" y="2907048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5F50C72-D09D-43B5-AFAE-C63D76C8B007}"/>
              </a:ext>
            </a:extLst>
          </p:cNvPr>
          <p:cNvSpPr txBox="1"/>
          <p:nvPr/>
        </p:nvSpPr>
        <p:spPr>
          <a:xfrm>
            <a:off x="3319762" y="2853425"/>
            <a:ext cx="92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ひも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59E3AA6-C92D-4C7E-937B-28687DBCC3CB}"/>
              </a:ext>
            </a:extLst>
          </p:cNvPr>
          <p:cNvSpPr txBox="1"/>
          <p:nvPr/>
        </p:nvSpPr>
        <p:spPr>
          <a:xfrm>
            <a:off x="4071065" y="2769446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マップ全体にたらいが降る。たらいに当たるとスタン。</a:t>
            </a:r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3FBA84DF-2B5A-44E6-9E0D-F82B9D28EC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8" y="2314033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9005BD2-4EEB-4966-9F52-7A9511F1AE8E}"/>
              </a:ext>
            </a:extLst>
          </p:cNvPr>
          <p:cNvGrpSpPr/>
          <p:nvPr/>
        </p:nvGrpSpPr>
        <p:grpSpPr>
          <a:xfrm>
            <a:off x="1105563" y="1073480"/>
            <a:ext cx="775761" cy="1237393"/>
            <a:chOff x="1105563" y="1226304"/>
            <a:chExt cx="775761" cy="1237393"/>
          </a:xfrm>
        </p:grpSpPr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D2841473-DA62-4EBB-9BE8-80479B7AD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2"/>
            <a:stretch/>
          </p:blipFill>
          <p:spPr>
            <a:xfrm flipH="1">
              <a:off x="1105563" y="1430292"/>
              <a:ext cx="500667" cy="771165"/>
            </a:xfrm>
            <a:prstGeom prst="roundRect">
              <a:avLst>
                <a:gd name="adj" fmla="val 16667"/>
              </a:avLst>
            </a:prstGeom>
            <a:ln w="19050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BFF1581-7B75-4F7C-86D1-99770059F2DA}"/>
                </a:ext>
              </a:extLst>
            </p:cNvPr>
            <p:cNvSpPr txBox="1"/>
            <p:nvPr/>
          </p:nvSpPr>
          <p:spPr>
            <a:xfrm>
              <a:off x="1481214" y="1226304"/>
              <a:ext cx="400110" cy="12373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400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触れると発動</a:t>
              </a:r>
              <a:endParaRPr kumimoji="1" lang="ja-JP" altLang="en-US" sz="1400" dirty="0"/>
            </a:p>
          </p:txBody>
        </p:sp>
      </p:grpSp>
      <p:sp>
        <p:nvSpPr>
          <p:cNvPr id="63" name="矢印: 左 62">
            <a:extLst>
              <a:ext uri="{FF2B5EF4-FFF2-40B4-BE49-F238E27FC236}">
                <a16:creationId xmlns:a16="http://schemas.microsoft.com/office/drawing/2014/main" id="{AB039A22-508E-4E97-B49E-11BFCDF914BE}"/>
              </a:ext>
            </a:extLst>
          </p:cNvPr>
          <p:cNvSpPr/>
          <p:nvPr/>
        </p:nvSpPr>
        <p:spPr>
          <a:xfrm rot="10800000">
            <a:off x="1094585" y="4108134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F28A6BA8-CFBC-407C-BB8C-3B069B4154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4" y="3487797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1471A62-85FA-461C-B58A-B15E9BA430EB}"/>
              </a:ext>
            </a:extLst>
          </p:cNvPr>
          <p:cNvSpPr txBox="1"/>
          <p:nvPr/>
        </p:nvSpPr>
        <p:spPr>
          <a:xfrm>
            <a:off x="3338288" y="3942341"/>
            <a:ext cx="92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はちみつ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0C4C028-224C-4310-AC36-A9BF686852C7}"/>
              </a:ext>
            </a:extLst>
          </p:cNvPr>
          <p:cNvSpPr/>
          <p:nvPr/>
        </p:nvSpPr>
        <p:spPr>
          <a:xfrm>
            <a:off x="4003267" y="4024248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5EA01F-A490-4DE1-B1AB-1DDFBE0FFB25}"/>
              </a:ext>
            </a:extLst>
          </p:cNvPr>
          <p:cNvSpPr txBox="1"/>
          <p:nvPr/>
        </p:nvSpPr>
        <p:spPr>
          <a:xfrm>
            <a:off x="4148499" y="3748947"/>
            <a:ext cx="2937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瓶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割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はちみつ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移動速度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下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がり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ジャンプ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できなくなる。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7" name="矢印: 左 66">
            <a:extLst>
              <a:ext uri="{FF2B5EF4-FFF2-40B4-BE49-F238E27FC236}">
                <a16:creationId xmlns:a16="http://schemas.microsoft.com/office/drawing/2014/main" id="{3126156F-59AD-4E5B-83E1-A438F97242E4}"/>
              </a:ext>
            </a:extLst>
          </p:cNvPr>
          <p:cNvSpPr/>
          <p:nvPr/>
        </p:nvSpPr>
        <p:spPr>
          <a:xfrm rot="10800000">
            <a:off x="1083370" y="5112599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72CE51A8-A5F2-4E79-A83C-EE8D257601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" y="4514417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9483D846-1010-41F7-A383-EE4C6CDE6CE0}"/>
              </a:ext>
            </a:extLst>
          </p:cNvPr>
          <p:cNvSpPr txBox="1"/>
          <p:nvPr/>
        </p:nvSpPr>
        <p:spPr>
          <a:xfrm>
            <a:off x="3281025" y="5208870"/>
            <a:ext cx="92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ペットボトル</a:t>
            </a:r>
            <a:endParaRPr kumimoji="1" lang="ja-JP" altLang="en-US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6F76DF0-A5E4-4A69-ABF5-0EF26894CD2B}"/>
              </a:ext>
            </a:extLst>
          </p:cNvPr>
          <p:cNvSpPr/>
          <p:nvPr/>
        </p:nvSpPr>
        <p:spPr>
          <a:xfrm>
            <a:off x="4003267" y="5200870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79F6F0B-1CE1-4E45-817B-C81C0D2C9AC3}"/>
              </a:ext>
            </a:extLst>
          </p:cNvPr>
          <p:cNvSpPr txBox="1"/>
          <p:nvPr/>
        </p:nvSpPr>
        <p:spPr>
          <a:xfrm>
            <a:off x="4208410" y="5085071"/>
            <a:ext cx="259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にまっすぐ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転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がっていく。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050311E-97EA-40AB-9488-0A28DF3CCFF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8" r="41706"/>
          <a:stretch/>
        </p:blipFill>
        <p:spPr>
          <a:xfrm>
            <a:off x="2099928" y="6615544"/>
            <a:ext cx="899777" cy="928468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2" name="矢印: 左 71">
            <a:extLst>
              <a:ext uri="{FF2B5EF4-FFF2-40B4-BE49-F238E27FC236}">
                <a16:creationId xmlns:a16="http://schemas.microsoft.com/office/drawing/2014/main" id="{D6CF2DCF-6660-4AE4-B286-A05F3F669D80}"/>
              </a:ext>
            </a:extLst>
          </p:cNvPr>
          <p:cNvSpPr/>
          <p:nvPr/>
        </p:nvSpPr>
        <p:spPr>
          <a:xfrm rot="12239544">
            <a:off x="1066371" y="6586663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08A2EF5-0A49-494B-B403-0D87F0B609A6}"/>
              </a:ext>
            </a:extLst>
          </p:cNvPr>
          <p:cNvGrpSpPr/>
          <p:nvPr/>
        </p:nvGrpSpPr>
        <p:grpSpPr>
          <a:xfrm>
            <a:off x="1101514" y="5741914"/>
            <a:ext cx="775761" cy="1237393"/>
            <a:chOff x="1105563" y="1226304"/>
            <a:chExt cx="775761" cy="1237393"/>
          </a:xfrm>
        </p:grpSpPr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CE95632E-1960-4D25-B724-EDC47C0D4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2"/>
            <a:stretch/>
          </p:blipFill>
          <p:spPr>
            <a:xfrm flipH="1">
              <a:off x="1105563" y="1430292"/>
              <a:ext cx="500667" cy="771165"/>
            </a:xfrm>
            <a:prstGeom prst="roundRect">
              <a:avLst>
                <a:gd name="adj" fmla="val 16667"/>
              </a:avLst>
            </a:prstGeom>
            <a:ln w="19050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988D99E0-1BE0-4F41-8345-C79416D253C4}"/>
                </a:ext>
              </a:extLst>
            </p:cNvPr>
            <p:cNvSpPr txBox="1"/>
            <p:nvPr/>
          </p:nvSpPr>
          <p:spPr>
            <a:xfrm>
              <a:off x="1481214" y="1226304"/>
              <a:ext cx="400110" cy="12373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400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触れると発動</a:t>
              </a:r>
              <a:endParaRPr kumimoji="1" lang="ja-JP" altLang="en-US" sz="1400" dirty="0"/>
            </a:p>
          </p:txBody>
        </p:sp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55DA64F7-971C-4B4B-9758-2C173A6B1AC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7572" b="68328"/>
          <a:stretch/>
        </p:blipFill>
        <p:spPr>
          <a:xfrm>
            <a:off x="2502173" y="6280802"/>
            <a:ext cx="705897" cy="619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67A87F88-E6A2-4893-870A-E604FF79F49F}"/>
              </a:ext>
            </a:extLst>
          </p:cNvPr>
          <p:cNvSpPr txBox="1"/>
          <p:nvPr/>
        </p:nvSpPr>
        <p:spPr>
          <a:xfrm>
            <a:off x="3212712" y="6552863"/>
            <a:ext cx="9273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捕</a:t>
            </a:r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り</a:t>
            </a:r>
            <a:endParaRPr kumimoji="1" lang="en-US" altLang="ja-JP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5E35C93F-4CE6-4725-9A30-B5D8FC4B4867}"/>
              </a:ext>
            </a:extLst>
          </p:cNvPr>
          <p:cNvSpPr/>
          <p:nvPr/>
        </p:nvSpPr>
        <p:spPr>
          <a:xfrm>
            <a:off x="3956683" y="6564751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D25DFEE-2E2F-4468-B6F3-08726F5D2C31}"/>
              </a:ext>
            </a:extLst>
          </p:cNvPr>
          <p:cNvSpPr txBox="1"/>
          <p:nvPr/>
        </p:nvSpPr>
        <p:spPr>
          <a:xfrm>
            <a:off x="4148499" y="6256974"/>
            <a:ext cx="271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アイテム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として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保持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設置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でき、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れた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sp>
        <p:nvSpPr>
          <p:cNvPr id="79" name="矢印: 左 78">
            <a:extLst>
              <a:ext uri="{FF2B5EF4-FFF2-40B4-BE49-F238E27FC236}">
                <a16:creationId xmlns:a16="http://schemas.microsoft.com/office/drawing/2014/main" id="{8A5242EC-E048-4A39-BC7E-76EAF28E5893}"/>
              </a:ext>
            </a:extLst>
          </p:cNvPr>
          <p:cNvSpPr/>
          <p:nvPr/>
        </p:nvSpPr>
        <p:spPr>
          <a:xfrm rot="12205558">
            <a:off x="1027627" y="7902797"/>
            <a:ext cx="899076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899EEFC-EACF-4D4A-8E1F-3EE6E5E7B04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03" b="65764"/>
          <a:stretch/>
        </p:blipFill>
        <p:spPr>
          <a:xfrm>
            <a:off x="2694091" y="7627012"/>
            <a:ext cx="607577" cy="519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7FED2E6-0520-4FF1-9805-62E89EFEA134}"/>
              </a:ext>
            </a:extLst>
          </p:cNvPr>
          <p:cNvSpPr txBox="1"/>
          <p:nvPr/>
        </p:nvSpPr>
        <p:spPr>
          <a:xfrm>
            <a:off x="3150206" y="8208655"/>
            <a:ext cx="114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ダイナマイト</a:t>
            </a:r>
            <a:endParaRPr kumimoji="1" lang="ja-JP" altLang="en-US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31405768-A17B-4877-B72E-1ECCFE083D4C}"/>
              </a:ext>
            </a:extLst>
          </p:cNvPr>
          <p:cNvSpPr/>
          <p:nvPr/>
        </p:nvSpPr>
        <p:spPr>
          <a:xfrm>
            <a:off x="3956683" y="8196562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CA6CC046-64C5-4C57-B482-5A723089839E}"/>
              </a:ext>
            </a:extLst>
          </p:cNvPr>
          <p:cNvSpPr txBox="1"/>
          <p:nvPr/>
        </p:nvSpPr>
        <p:spPr>
          <a:xfrm>
            <a:off x="4180815" y="7707014"/>
            <a:ext cx="2717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アイテム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として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保持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設置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でき、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一定時間経過後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にいる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全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ての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吹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き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ばす。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994AAAF-4FF0-4C80-B131-2932F45782CC}"/>
              </a:ext>
            </a:extLst>
          </p:cNvPr>
          <p:cNvSpPr txBox="1"/>
          <p:nvPr/>
        </p:nvSpPr>
        <p:spPr>
          <a:xfrm>
            <a:off x="70515" y="8903378"/>
            <a:ext cx="1761236" cy="9541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endParaRPr kumimoji="1" lang="en-US" altLang="ja-JP" sz="28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障害物説明</a:t>
            </a:r>
            <a:endParaRPr kumimoji="1" lang="en-US" altLang="ja-JP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825B3CEC-9F82-4289-A94C-DA46EA5F756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2" b="10012"/>
          <a:stretch/>
        </p:blipFill>
        <p:spPr>
          <a:xfrm>
            <a:off x="109874" y="7377394"/>
            <a:ext cx="878764" cy="965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4BB158B5-7E01-49A2-ADDC-8CA056624C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0" y="7150672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8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図 72">
            <a:extLst>
              <a:ext uri="{FF2B5EF4-FFF2-40B4-BE49-F238E27FC236}">
                <a16:creationId xmlns:a16="http://schemas.microsoft.com/office/drawing/2014/main" id="{50E710CD-F6CC-4622-844D-B418305A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9" t="9716" r="13756" b="21513"/>
          <a:stretch/>
        </p:blipFill>
        <p:spPr>
          <a:xfrm>
            <a:off x="4723669" y="8336812"/>
            <a:ext cx="1667835" cy="139546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155251-6165-419D-B49B-05C172ABF0EF}"/>
              </a:ext>
            </a:extLst>
          </p:cNvPr>
          <p:cNvSpPr/>
          <p:nvPr/>
        </p:nvSpPr>
        <p:spPr>
          <a:xfrm>
            <a:off x="-27067" y="0"/>
            <a:ext cx="6885067" cy="152801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F8364E2-9645-43E9-A1F7-CE2E5FAA72A4}"/>
              </a:ext>
            </a:extLst>
          </p:cNvPr>
          <p:cNvSpPr/>
          <p:nvPr/>
        </p:nvSpPr>
        <p:spPr>
          <a:xfrm>
            <a:off x="0" y="17927"/>
            <a:ext cx="6858000" cy="140664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4EB52-26F1-4A6F-9F26-B84BEBA1A701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417CB3-F97F-4286-B4B9-52E9EC0C3BB0}"/>
              </a:ext>
            </a:extLst>
          </p:cNvPr>
          <p:cNvGrpSpPr/>
          <p:nvPr/>
        </p:nvGrpSpPr>
        <p:grpSpPr>
          <a:xfrm>
            <a:off x="665721" y="133123"/>
            <a:ext cx="5499489" cy="1024909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88A5F60-6EB4-4CFE-AA75-C03974C9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9B737FE-7112-48CB-959A-EB9D7906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D5618F5-9610-4AA4-9438-5F318274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A128627-39E2-4B3D-8C91-7B06F36EEB32}"/>
              </a:ext>
            </a:extLst>
          </p:cNvPr>
          <p:cNvSpPr txBox="1"/>
          <p:nvPr/>
        </p:nvSpPr>
        <p:spPr>
          <a:xfrm>
            <a:off x="2534848" y="9082609"/>
            <a:ext cx="1761236" cy="7694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共通の</a:t>
            </a:r>
            <a:endParaRPr kumimoji="1" lang="en-US" altLang="ja-JP" sz="24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障害物説明</a:t>
            </a:r>
            <a:endParaRPr kumimoji="1" lang="en-US" altLang="ja-JP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BD089CC-63FC-4E4D-A8C8-8D5EC6A55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 t="16137" r="37522" b="2279"/>
          <a:stretch/>
        </p:blipFill>
        <p:spPr>
          <a:xfrm>
            <a:off x="2186429" y="1629366"/>
            <a:ext cx="946015" cy="908576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83FBAD6-A556-435C-BE9E-6C384C4A41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1857" r="39003" b="46815"/>
          <a:stretch/>
        </p:blipFill>
        <p:spPr>
          <a:xfrm>
            <a:off x="134197" y="1720357"/>
            <a:ext cx="1011777" cy="76699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E23F2E-3D0F-44DC-A1D7-EE3F8E8A37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2" t="22315" r="28687" b="24470"/>
          <a:stretch/>
        </p:blipFill>
        <p:spPr>
          <a:xfrm>
            <a:off x="134197" y="2658943"/>
            <a:ext cx="797585" cy="990231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CED44E1-7734-4352-A9CE-4D9DABB637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7911" r="11959" b="8363"/>
          <a:stretch/>
        </p:blipFill>
        <p:spPr>
          <a:xfrm>
            <a:off x="1976937" y="2683025"/>
            <a:ext cx="1115822" cy="1144785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151D267-CB14-4A4A-9E72-DF6F4C06BA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14681" r="29665" b="25500"/>
          <a:stretch/>
        </p:blipFill>
        <p:spPr>
          <a:xfrm>
            <a:off x="134197" y="3950794"/>
            <a:ext cx="800038" cy="1114672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D9AD43F-A276-45F3-9B72-869CBAB06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10703" b="6032"/>
          <a:stretch/>
        </p:blipFill>
        <p:spPr>
          <a:xfrm>
            <a:off x="1646392" y="4005620"/>
            <a:ext cx="1373240" cy="1121130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1013A44-C0DD-4437-B01F-A0BA2B61DE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8" r="29461" b="7647"/>
          <a:stretch/>
        </p:blipFill>
        <p:spPr>
          <a:xfrm>
            <a:off x="82460" y="5288732"/>
            <a:ext cx="941411" cy="1203406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ACD2703E-A43B-45CA-969F-58444B2A2C6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3" b="26431"/>
          <a:stretch/>
        </p:blipFill>
        <p:spPr>
          <a:xfrm>
            <a:off x="1717677" y="5345620"/>
            <a:ext cx="1898011" cy="120226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7BD47A2-0E4E-4FBB-87F6-1A31D0C576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5" t="21525" r="19211" b="27236"/>
          <a:stretch/>
        </p:blipFill>
        <p:spPr>
          <a:xfrm>
            <a:off x="114557" y="7168304"/>
            <a:ext cx="818889" cy="1121129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矢印: 左 43">
            <a:extLst>
              <a:ext uri="{FF2B5EF4-FFF2-40B4-BE49-F238E27FC236}">
                <a16:creationId xmlns:a16="http://schemas.microsoft.com/office/drawing/2014/main" id="{F4093091-7059-456B-BDB9-2E0648EC41E3}"/>
              </a:ext>
            </a:extLst>
          </p:cNvPr>
          <p:cNvSpPr/>
          <p:nvPr/>
        </p:nvSpPr>
        <p:spPr>
          <a:xfrm rot="10800000">
            <a:off x="-1386414" y="901848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DA8157C5-87FA-49B3-B4EE-BA085CA4F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163" y="335554"/>
            <a:ext cx="952680" cy="95268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0BE0DD3-5956-43F8-A258-16996027CB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59" y="6765340"/>
            <a:ext cx="1862663" cy="122995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BD360BE6-BA70-47AB-B7C8-C91BF1A9744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12368" r="13966"/>
          <a:stretch/>
        </p:blipFill>
        <p:spPr>
          <a:xfrm>
            <a:off x="2200478" y="7721560"/>
            <a:ext cx="1761236" cy="1181827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4FB9DC5-8FF3-4466-B385-C64D0A477C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18552" r="24811" b="31081"/>
          <a:stretch/>
        </p:blipFill>
        <p:spPr>
          <a:xfrm>
            <a:off x="244484" y="7522952"/>
            <a:ext cx="862694" cy="1121130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253AAFA1-3B2B-4C40-A107-242C2BA1D24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21024" r="26959" b="38782"/>
          <a:stretch/>
        </p:blipFill>
        <p:spPr>
          <a:xfrm>
            <a:off x="438438" y="7961480"/>
            <a:ext cx="798667" cy="1121129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矢印: 左 45">
            <a:extLst>
              <a:ext uri="{FF2B5EF4-FFF2-40B4-BE49-F238E27FC236}">
                <a16:creationId xmlns:a16="http://schemas.microsoft.com/office/drawing/2014/main" id="{2155ED00-19C2-4FC7-9190-6CEB39F73C1B}"/>
              </a:ext>
            </a:extLst>
          </p:cNvPr>
          <p:cNvSpPr/>
          <p:nvPr/>
        </p:nvSpPr>
        <p:spPr>
          <a:xfrm rot="10800000">
            <a:off x="1243597" y="1965798"/>
            <a:ext cx="845210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06660328-F9D9-400E-A168-FBE2D5612C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6" y="1392775"/>
            <a:ext cx="786916" cy="78691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B4EEF66-CEFA-4F30-85AA-99A3D7FC436F}"/>
              </a:ext>
            </a:extLst>
          </p:cNvPr>
          <p:cNvSpPr txBox="1"/>
          <p:nvPr/>
        </p:nvSpPr>
        <p:spPr>
          <a:xfrm>
            <a:off x="3222822" y="1774745"/>
            <a:ext cx="70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本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35A8BC3-0C2B-4F8B-B42E-BB8881D4AC1B}"/>
              </a:ext>
            </a:extLst>
          </p:cNvPr>
          <p:cNvSpPr txBox="1"/>
          <p:nvPr/>
        </p:nvSpPr>
        <p:spPr>
          <a:xfrm>
            <a:off x="3786380" y="1629366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本が崩れ落ちる。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発動者以外が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当たった時スタン。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9B473ED-2016-44E1-A2A6-468224881033}"/>
              </a:ext>
            </a:extLst>
          </p:cNvPr>
          <p:cNvSpPr txBox="1"/>
          <p:nvPr/>
        </p:nvSpPr>
        <p:spPr>
          <a:xfrm>
            <a:off x="2843664" y="2937959"/>
            <a:ext cx="1373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扇風機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5D52E9D-E7AB-46AF-8F98-9499FDCCAFD6}"/>
              </a:ext>
            </a:extLst>
          </p:cNvPr>
          <p:cNvSpPr txBox="1"/>
          <p:nvPr/>
        </p:nvSpPr>
        <p:spPr>
          <a:xfrm>
            <a:off x="3920577" y="2719688"/>
            <a:ext cx="29374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起動、ネズミ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方向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ばされる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E31824D-E065-4DD9-AAFE-9D0E78A4F689}"/>
              </a:ext>
            </a:extLst>
          </p:cNvPr>
          <p:cNvSpPr txBox="1"/>
          <p:nvPr/>
        </p:nvSpPr>
        <p:spPr>
          <a:xfrm>
            <a:off x="2609258" y="4402049"/>
            <a:ext cx="1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スピーカー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F72549FA-29E8-41E2-8A02-AD695CBF6219}"/>
              </a:ext>
            </a:extLst>
          </p:cNvPr>
          <p:cNvSpPr/>
          <p:nvPr/>
        </p:nvSpPr>
        <p:spPr>
          <a:xfrm rot="10800000">
            <a:off x="1030416" y="2990893"/>
            <a:ext cx="845210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E4CA0053-3709-4B78-BAC1-0BB677252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" y="2481960"/>
            <a:ext cx="786916" cy="78691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矢印: 左 54">
            <a:extLst>
              <a:ext uri="{FF2B5EF4-FFF2-40B4-BE49-F238E27FC236}">
                <a16:creationId xmlns:a16="http://schemas.microsoft.com/office/drawing/2014/main" id="{5E889D80-6A52-40D3-8928-512EBF7143F4}"/>
              </a:ext>
            </a:extLst>
          </p:cNvPr>
          <p:cNvSpPr/>
          <p:nvPr/>
        </p:nvSpPr>
        <p:spPr>
          <a:xfrm rot="10800000">
            <a:off x="1051427" y="4365598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5F7E96AA-F5C6-4822-83DF-9EEDA9E61878}"/>
              </a:ext>
            </a:extLst>
          </p:cNvPr>
          <p:cNvSpPr/>
          <p:nvPr/>
        </p:nvSpPr>
        <p:spPr>
          <a:xfrm>
            <a:off x="3807622" y="4337137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28BF71C4-4742-445E-887E-86E683E63D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2" y="3858536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FACF8C5-5286-4CA0-9C93-165A5BC2032C}"/>
              </a:ext>
            </a:extLst>
          </p:cNvPr>
          <p:cNvSpPr txBox="1"/>
          <p:nvPr/>
        </p:nvSpPr>
        <p:spPr>
          <a:xfrm>
            <a:off x="3961714" y="3985996"/>
            <a:ext cx="293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を自由に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に音符が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音符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吹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っ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状態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になる。</a:t>
            </a:r>
          </a:p>
        </p:txBody>
      </p:sp>
      <p:sp>
        <p:nvSpPr>
          <p:cNvPr id="60" name="矢印: 左 59">
            <a:extLst>
              <a:ext uri="{FF2B5EF4-FFF2-40B4-BE49-F238E27FC236}">
                <a16:creationId xmlns:a16="http://schemas.microsoft.com/office/drawing/2014/main" id="{A021A45A-4F3E-43B2-AA86-EA15A9B70185}"/>
              </a:ext>
            </a:extLst>
          </p:cNvPr>
          <p:cNvSpPr/>
          <p:nvPr/>
        </p:nvSpPr>
        <p:spPr>
          <a:xfrm rot="10800000">
            <a:off x="1162153" y="5717306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62C03BAA-DF34-45D7-B819-891D9DACC5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5" y="5156199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A387135-1927-4D2B-85D6-227C928960E9}"/>
              </a:ext>
            </a:extLst>
          </p:cNvPr>
          <p:cNvSpPr txBox="1"/>
          <p:nvPr/>
        </p:nvSpPr>
        <p:spPr>
          <a:xfrm>
            <a:off x="2930102" y="5556327"/>
            <a:ext cx="147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テレビ＆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リモコン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ABE5596-3BC5-42FE-B70F-3237950FA96E}"/>
              </a:ext>
            </a:extLst>
          </p:cNvPr>
          <p:cNvSpPr/>
          <p:nvPr/>
        </p:nvSpPr>
        <p:spPr>
          <a:xfrm>
            <a:off x="3870590" y="5599252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004E5A9-A398-4AD3-B7B3-70C680E86620}"/>
              </a:ext>
            </a:extLst>
          </p:cNvPr>
          <p:cNvSpPr txBox="1"/>
          <p:nvPr/>
        </p:nvSpPr>
        <p:spPr>
          <a:xfrm>
            <a:off x="4088876" y="5257497"/>
            <a:ext cx="293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リモコン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によって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自由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ダイナマイト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取得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5" name="矢印: 左 64">
            <a:extLst>
              <a:ext uri="{FF2B5EF4-FFF2-40B4-BE49-F238E27FC236}">
                <a16:creationId xmlns:a16="http://schemas.microsoft.com/office/drawing/2014/main" id="{D72DDF78-D1B7-4A5A-96EE-DE3078E18FF2}"/>
              </a:ext>
            </a:extLst>
          </p:cNvPr>
          <p:cNvSpPr/>
          <p:nvPr/>
        </p:nvSpPr>
        <p:spPr>
          <a:xfrm rot="10800000">
            <a:off x="1366257" y="7982492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BE595A0C-E85D-4952-9394-609D32B178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3" y="6705024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C7D9E2D-600D-4F93-A781-C1D3F1048D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6" y="7020964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9DE4861-711D-4A0D-ADD7-DAACA7B780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15" y="7362977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9A211BE-0BC9-40D0-8B59-1687018BCCD7}"/>
              </a:ext>
            </a:extLst>
          </p:cNvPr>
          <p:cNvSpPr txBox="1"/>
          <p:nvPr/>
        </p:nvSpPr>
        <p:spPr>
          <a:xfrm>
            <a:off x="3019949" y="7332834"/>
            <a:ext cx="1351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レバー＆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カーテン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20948E3-B5F7-4376-B890-1B9251C141DB}"/>
              </a:ext>
            </a:extLst>
          </p:cNvPr>
          <p:cNvSpPr/>
          <p:nvPr/>
        </p:nvSpPr>
        <p:spPr>
          <a:xfrm>
            <a:off x="4088876" y="7409069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6CB03C-04CC-45D6-BE2C-F21313E2F0CC}"/>
              </a:ext>
            </a:extLst>
          </p:cNvPr>
          <p:cNvSpPr txBox="1"/>
          <p:nvPr/>
        </p:nvSpPr>
        <p:spPr>
          <a:xfrm>
            <a:off x="4216905" y="6655648"/>
            <a:ext cx="262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ON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OFF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kumimoji="1" lang="ja-JP" altLang="en-US" sz="1600" dirty="0" err="1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つの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ON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時カーテン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カーテン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通過出来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ない。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14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155251-6165-419D-B49B-05C172ABF0EF}"/>
              </a:ext>
            </a:extLst>
          </p:cNvPr>
          <p:cNvSpPr/>
          <p:nvPr/>
        </p:nvSpPr>
        <p:spPr>
          <a:xfrm>
            <a:off x="-27067" y="0"/>
            <a:ext cx="6885067" cy="152801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F8364E2-9645-43E9-A1F7-CE2E5FAA72A4}"/>
              </a:ext>
            </a:extLst>
          </p:cNvPr>
          <p:cNvSpPr/>
          <p:nvPr/>
        </p:nvSpPr>
        <p:spPr>
          <a:xfrm>
            <a:off x="0" y="17927"/>
            <a:ext cx="6858000" cy="140664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4EB52-26F1-4A6F-9F26-B84BEBA1A701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417CB3-F97F-4286-B4B9-52E9EC0C3BB0}"/>
              </a:ext>
            </a:extLst>
          </p:cNvPr>
          <p:cNvGrpSpPr/>
          <p:nvPr/>
        </p:nvGrpSpPr>
        <p:grpSpPr>
          <a:xfrm>
            <a:off x="665721" y="133123"/>
            <a:ext cx="5499489" cy="1024909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88A5F60-6EB4-4CFE-AA75-C03974C9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9B737FE-7112-48CB-959A-EB9D7906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D5618F5-9610-4AA4-9438-5F318274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A128627-39E2-4B3D-8C91-7B06F36EEB32}"/>
              </a:ext>
            </a:extLst>
          </p:cNvPr>
          <p:cNvSpPr txBox="1"/>
          <p:nvPr/>
        </p:nvSpPr>
        <p:spPr>
          <a:xfrm>
            <a:off x="2170222" y="9363387"/>
            <a:ext cx="2518415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こだわりシート</a:t>
            </a:r>
            <a:endParaRPr kumimoji="1" lang="en-US" altLang="ja-JP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3152C58-D428-4FA7-8FD0-067D5ED6E072}"/>
              </a:ext>
            </a:extLst>
          </p:cNvPr>
          <p:cNvGrpSpPr/>
          <p:nvPr/>
        </p:nvGrpSpPr>
        <p:grpSpPr>
          <a:xfrm>
            <a:off x="0" y="1476721"/>
            <a:ext cx="7589520" cy="1054853"/>
            <a:chOff x="4999983" y="9836208"/>
            <a:chExt cx="7589520" cy="1054853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2773E9BC-70FD-476A-BF1B-53D197EBF73B}"/>
                </a:ext>
              </a:extLst>
            </p:cNvPr>
            <p:cNvSpPr txBox="1"/>
            <p:nvPr/>
          </p:nvSpPr>
          <p:spPr>
            <a:xfrm>
              <a:off x="5039172" y="9875398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①多彩な障害物が</a:t>
              </a:r>
              <a:endParaRPr kumimoji="1" lang="en-US" altLang="ja-JP" sz="3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　　　　　　盛り込まれたマップ！！</a:t>
              </a:r>
              <a:endParaRPr kumimoji="1" lang="en-US" altLang="ja-JP" sz="3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96673511-4EA5-4B0E-9C56-F8DE11AABF60}"/>
                </a:ext>
              </a:extLst>
            </p:cNvPr>
            <p:cNvSpPr txBox="1"/>
            <p:nvPr/>
          </p:nvSpPr>
          <p:spPr>
            <a:xfrm>
              <a:off x="4999983" y="9836208"/>
              <a:ext cx="75895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①多彩な障害物が</a:t>
              </a:r>
              <a:endParaRPr kumimoji="1" lang="en-US" altLang="ja-JP" sz="3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　　　　　　盛り込まれたマップ！！</a:t>
              </a:r>
            </a:p>
          </p:txBody>
        </p:sp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4CDE42DB-6489-46E2-B0EE-2462C0D57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32" y="8531815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E5E00FC-8291-4F2E-A1A0-987DFB4898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9" r="4822"/>
          <a:stretch/>
        </p:blipFill>
        <p:spPr>
          <a:xfrm rot="21151747">
            <a:off x="159376" y="2719371"/>
            <a:ext cx="2381302" cy="1210347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ED84422-CFFE-40FF-83F5-86BD58F8FF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t="14083"/>
          <a:stretch/>
        </p:blipFill>
        <p:spPr>
          <a:xfrm rot="837847">
            <a:off x="2416568" y="2782021"/>
            <a:ext cx="2212112" cy="1937601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DD49296-3C92-4B17-8251-6DC588C5F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0542">
            <a:off x="4618293" y="2640190"/>
            <a:ext cx="1967476" cy="1836675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3221FA3-6F30-4A09-A1CC-D110552ED71A}"/>
              </a:ext>
            </a:extLst>
          </p:cNvPr>
          <p:cNvSpPr txBox="1"/>
          <p:nvPr/>
        </p:nvSpPr>
        <p:spPr>
          <a:xfrm>
            <a:off x="62508" y="4571851"/>
            <a:ext cx="6022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全</a:t>
            </a:r>
            <a:r>
              <a:rPr kumimoji="1" lang="en-US" altLang="ja-JP" sz="28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19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種類のギミック</a:t>
            </a:r>
            <a:r>
              <a:rPr kumimoji="1" lang="ja-JP" altLang="en-US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endParaRPr kumimoji="1" lang="en-US" altLang="ja-JP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追いかけっこを盛り上げる！！</a:t>
            </a:r>
            <a:endParaRPr kumimoji="1" lang="en-US" altLang="ja-JP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D7C0603-E18B-48A6-8D97-7262A7E49B43}"/>
              </a:ext>
            </a:extLst>
          </p:cNvPr>
          <p:cNvGrpSpPr/>
          <p:nvPr/>
        </p:nvGrpSpPr>
        <p:grpSpPr>
          <a:xfrm>
            <a:off x="39189" y="5574400"/>
            <a:ext cx="7589520" cy="1054853"/>
            <a:chOff x="4997176" y="9836208"/>
            <a:chExt cx="7589520" cy="105485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EDB4E1F-50E3-48D0-A945-6A6C5F934BBA}"/>
                </a:ext>
              </a:extLst>
            </p:cNvPr>
            <p:cNvSpPr txBox="1"/>
            <p:nvPr/>
          </p:nvSpPr>
          <p:spPr>
            <a:xfrm>
              <a:off x="5039172" y="9875398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②絶妙なゲームバランスと</a:t>
              </a:r>
              <a:endParaRPr kumimoji="1" lang="en-US" altLang="ja-JP" sz="3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　　　　　　　　　　ハラハラ感！！</a:t>
              </a:r>
              <a:endParaRPr kumimoji="1" lang="en-US" altLang="ja-JP" sz="3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D8F3F516-21B4-4C83-B44B-6D7DB2E8591B}"/>
                </a:ext>
              </a:extLst>
            </p:cNvPr>
            <p:cNvSpPr txBox="1"/>
            <p:nvPr/>
          </p:nvSpPr>
          <p:spPr>
            <a:xfrm>
              <a:off x="4997176" y="9836208"/>
              <a:ext cx="75895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②絶妙なゲームバランスと</a:t>
              </a:r>
              <a:endParaRPr kumimoji="1" lang="en-US" altLang="ja-JP" sz="3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　　　　　　　　　　ハラハラ感！！</a:t>
              </a:r>
            </a:p>
          </p:txBody>
        </p: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FF5413D9-5C2B-449F-AFF1-5B02FA0D0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487">
            <a:off x="170932" y="6234304"/>
            <a:ext cx="2291912" cy="1683325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CB1E377-D317-4E0F-90C6-37462F3794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247">
            <a:off x="2547325" y="6541832"/>
            <a:ext cx="2074533" cy="1726138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6A175FF-D3BE-4EE3-873B-16598C8F98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59" y="6676424"/>
            <a:ext cx="2006469" cy="1534902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C8A0323-5CE7-4234-98FF-A841AD0C3138}"/>
              </a:ext>
            </a:extLst>
          </p:cNvPr>
          <p:cNvSpPr txBox="1"/>
          <p:nvPr/>
        </p:nvSpPr>
        <p:spPr>
          <a:xfrm>
            <a:off x="-27067" y="8319663"/>
            <a:ext cx="6387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攻撃のインターバル</a:t>
            </a:r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復活の時間</a:t>
            </a:r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</a:p>
          <a:p>
            <a:r>
              <a:rPr kumimoji="1" lang="ja-JP" altLang="en-US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絶妙なゲームバランスでドキドキ</a:t>
            </a:r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087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</TotalTime>
  <Words>564</Words>
  <Application>Microsoft Office PowerPoint</Application>
  <PresentationFormat>A4 210 x 297 mm</PresentationFormat>
  <Paragraphs>98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HGS創英角ﾎﾟｯﾌﾟ体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46</cp:revision>
  <dcterms:created xsi:type="dcterms:W3CDTF">2023-12-21T01:05:10Z</dcterms:created>
  <dcterms:modified xsi:type="dcterms:W3CDTF">2023-12-21T15:36:14Z</dcterms:modified>
</cp:coreProperties>
</file>